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59" r:id="rId4"/>
    <p:sldId id="260" r:id="rId5"/>
    <p:sldId id="279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24"/>
  </p:normalViewPr>
  <p:slideViewPr>
    <p:cSldViewPr snapToGrid="0">
      <p:cViewPr>
        <p:scale>
          <a:sx n="126" d="100"/>
          <a:sy n="126" d="100"/>
        </p:scale>
        <p:origin x="280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EDE3-0E92-AA4D-9C53-ABB317282A25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DEBE8-0372-6C46-8665-115DDC46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Cs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deliverables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5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4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9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56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Modeling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9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 modeling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lifecycle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Okrs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4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Lmf</a:t>
            </a:r>
            <a:r>
              <a:rPr lang="en-US" dirty="0"/>
              <a:t> operational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6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01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6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Core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33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ERA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85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6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2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focus areas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1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and reverse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up necessities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9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MBSE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View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94CF-BEA7-48F7-D8A8-496EABA69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DAC1-F8C3-FF89-7C52-634DA50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E38E-0B28-E455-656A-19F21E55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921B-83BF-8B16-CE7D-47F039A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51C4-53FF-454D-F297-4E1F7E2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2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5ABA-C6B2-7D2A-B370-26024EDA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E8D0-C09B-9B22-B877-A6A63591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5452-4595-4F85-3193-B73DB115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47220-7666-38FC-4AA9-B1D99982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7C5-B2D8-3B00-9975-9EA6AE9D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2E49-5337-6BEE-2E27-F8A08A0E4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7990E-FDD2-F90A-EC17-C3DFD66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9CD2-D61B-BCFF-D410-3A8B6752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893-09DC-447D-173A-1E29ECC2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CA60-C626-A1A4-62FF-DDDDE64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2AED-BF7F-B94F-A772-716F902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E567-FDDD-207C-A2C8-F25AE141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E6D1F-D090-2194-046C-97934F12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4391C-3AF4-65B6-46E5-C75213DF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00CF-E231-4B37-F619-E38CD973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0DD-2308-35DE-18B7-ADF68DB3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C0D2-C5BC-4B41-30CC-03CF8035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A5066-C2BA-591D-E920-328F1A60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1CA7-DE55-C3A1-EC8C-1D37AE33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D960-BE73-E376-A0C7-1810C0C7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E5D-339B-CC2A-02BD-3C734538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C90-225C-5CDB-5688-90331131B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4F1F2-8EC4-6D44-653A-43AA8CA08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E60B-2D29-87E6-E3C6-90094F36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E0C-7115-2F2B-F434-3373BC7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CCED8-BE87-F7D8-D87E-E2AC79B7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A960-C67E-C6E2-1C83-2F731E7B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3998-1104-2B07-A475-6DBA7933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08B2-1BC9-E843-0F22-EC616F0A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68D95-AC70-051D-1F73-20EE9B85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7F280-3824-12A4-C860-6F27FBBD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0A83-6E7B-B352-1AC6-D00F17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C17FA-EF8F-5583-64EA-3DE1FEA2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FE4F-6778-FFD4-6E85-5C5ED517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D103-817F-6BD7-3695-98D2D0D4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A88E4-4410-68EC-D61F-127B466D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2E-DD6A-F58C-C2F8-57B3F7C3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732D-A62F-4413-225E-F1F9118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8D2C3-0DA3-59AC-44AB-BB7AC9CF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8FA0-B7DF-DB1E-BE12-B4F2BBB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8C12-24B4-30F7-45E3-0090E359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6F16-1610-044A-08DD-59560BE8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465-F738-2575-77F8-9DC5ACC5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7372-FA8E-0ECE-9E9A-84E53B6C6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0708-1E43-BF2E-39F7-50A0687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64B60-0AC2-858D-8046-A63CAE2A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AF5A-87D3-791E-9ADA-E3886788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F25D-86DE-A9FA-E5A9-CE0E9382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493DD-9E1F-6A4A-B61F-9125A6DF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4BD26-DA4C-48AF-7758-BFA9B94C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31776-4A23-DE68-A63F-473C8B5C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16132-0ED4-5E4D-D6F8-541F8BC8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17B69-53E5-3DEA-2D50-0AF0F469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A132D-42DC-5AEC-EFAC-596025C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DF115-0BA9-14D4-A4A2-6DA600C55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2D80-EF90-C81F-74AB-23518B64C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00176-2D1A-014D-B539-2D95D400805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9C93-CA03-F280-7EDD-F98DC0834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DDE87-4519-1195-E142-3A36E5D4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67E5BD0-1786-F12F-7F20-7F325321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3080"/>
            <a:ext cx="472356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2AC6B-C0D0-ADA5-6152-2A7AA3A39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14" y="728980"/>
            <a:ext cx="5115686" cy="49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D0F63-27FF-5F11-94BD-783B317B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0" y="1551392"/>
            <a:ext cx="4410913" cy="351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8DF18-447D-68AD-2204-B5B4F307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1017"/>
            <a:ext cx="4808764" cy="4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1512C-21AF-430B-34A2-B8CA5B2E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23" y="482400"/>
            <a:ext cx="1667503" cy="52554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D2FDA4-6CF6-4D54-49C3-F422ABD3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21595"/>
            <a:ext cx="7772400" cy="44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C3BC2-4F4B-128C-79E8-7BB618DB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48" y="1198557"/>
            <a:ext cx="4988642" cy="1895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63C1F-EB8E-EDB5-D8F0-FAD4A3907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888173"/>
            <a:ext cx="7772400" cy="19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EECFC-952A-266B-7E0F-9BA9D9A8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3C11-0E0A-59A7-BFC8-1B313E26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0" y="1231900"/>
            <a:ext cx="7289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30993-FCB8-BBBD-0018-39F54896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5CA949-2D1D-AD2B-5C31-8D3ABBC04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50" y="415152"/>
            <a:ext cx="2984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88177-3ABE-4B18-149D-3BB5FAB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90FEB-DAB4-D421-CD98-51BF7808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2" y="502346"/>
            <a:ext cx="4752262" cy="44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99A4-2F2F-DC25-E08F-D2EAA18D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20" y="447869"/>
            <a:ext cx="3723039" cy="6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A8E81-2C8F-BE6B-572D-D8EAAEBC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4" y="718881"/>
            <a:ext cx="5551714" cy="399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AF460-A650-F701-7A95-E72CB865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C918E-053A-4F31-DAD8-5C7F8DE8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800100"/>
            <a:ext cx="6362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5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EFEFB-9FEF-0A89-486C-B918E6F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87" y="184150"/>
            <a:ext cx="3810000" cy="648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BE2FD-E235-F1D2-8381-B17F8C7C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13" y="1038004"/>
            <a:ext cx="4061226" cy="50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47F4C-97D5-A1CF-5264-FE42C01D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35" y="833526"/>
            <a:ext cx="5924938" cy="50502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5B3DA3-6F3C-21D8-9A83-1A149399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" y="1517995"/>
            <a:ext cx="5223510" cy="29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264B0-5A08-F4CA-2227-AA356178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88" y="982771"/>
            <a:ext cx="9214514" cy="50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237D7B-C10F-CEE8-C251-8D029636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984250"/>
            <a:ext cx="5346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51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68864-DD9A-6C10-7897-A8512C52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160117"/>
            <a:ext cx="6604000" cy="4749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13671B-AE25-3DDA-DFFB-458B60925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72684"/>
              </p:ext>
            </p:extLst>
          </p:nvPr>
        </p:nvGraphicFramePr>
        <p:xfrm>
          <a:off x="545630" y="1371600"/>
          <a:ext cx="3946858" cy="4114800"/>
        </p:xfrm>
        <a:graphic>
          <a:graphicData uri="http://schemas.openxmlformats.org/drawingml/2006/table">
            <a:tbl>
              <a:tblPr/>
              <a:tblGrid>
                <a:gridCol w="348718">
                  <a:extLst>
                    <a:ext uri="{9D8B030D-6E8A-4147-A177-3AD203B41FA5}">
                      <a16:colId xmlns:a16="http://schemas.microsoft.com/office/drawing/2014/main" val="3484043568"/>
                    </a:ext>
                  </a:extLst>
                </a:gridCol>
                <a:gridCol w="966901">
                  <a:extLst>
                    <a:ext uri="{9D8B030D-6E8A-4147-A177-3AD203B41FA5}">
                      <a16:colId xmlns:a16="http://schemas.microsoft.com/office/drawing/2014/main" val="2459291183"/>
                    </a:ext>
                  </a:extLst>
                </a:gridCol>
                <a:gridCol w="2631239">
                  <a:extLst>
                    <a:ext uri="{9D8B030D-6E8A-4147-A177-3AD203B41FA5}">
                      <a16:colId xmlns:a16="http://schemas.microsoft.com/office/drawing/2014/main" val="1314366511"/>
                    </a:ext>
                  </a:extLst>
                </a:gridCol>
              </a:tblGrid>
              <a:tr h="181015">
                <a:tc gridSpan="3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Viable Model Products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92254"/>
                  </a:ext>
                </a:extLst>
              </a:tr>
              <a:tr h="18101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Value Stream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973826"/>
                  </a:ext>
                </a:extLst>
              </a:tr>
              <a:tr h="15587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Systems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9929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MP.1.2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 Definition (OKRs, OV-1)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102663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Functional Architectures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11247"/>
                  </a:ext>
                </a:extLst>
              </a:tr>
              <a:tr h="30672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Physical Architectures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0874"/>
                  </a:ext>
                </a:extLst>
              </a:tr>
              <a:tr h="2614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Interface Architecture (incl. TLM/Cmds)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73991"/>
                  </a:ext>
                </a:extLst>
              </a:tr>
              <a:tr h="17598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MP.3.9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Hazard Analysis and Controls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24054"/>
                  </a:ext>
                </a:extLst>
              </a:tr>
              <a:tr h="22626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MP.4.7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Concept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69786"/>
                  </a:ext>
                </a:extLst>
              </a:tr>
              <a:tr h="1860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Viewpoint Products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48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4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5F361-B0D9-D6C0-5A00-0794599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" y="1177480"/>
            <a:ext cx="11339105" cy="21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1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78864-C1C8-EF11-C698-CF1C3311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63" y="1261010"/>
            <a:ext cx="9524285" cy="38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9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00228-02FF-7960-77B1-874B4891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9" y="504707"/>
            <a:ext cx="5718296" cy="58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1CCA9-1D50-3C13-A440-B824B41A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99" y="1154017"/>
            <a:ext cx="11323601" cy="45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5C62A-5701-8EBC-0857-E3B2E945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336550"/>
            <a:ext cx="58801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5DFE25-F6F6-DB07-A4A8-0DFA6D34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83" y="451068"/>
            <a:ext cx="5873036" cy="54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00A01-C715-9DDF-B2D0-21F5835A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71450"/>
            <a:ext cx="7010400" cy="651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E324E7-3677-E9BD-90AA-5BBAD87C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3" y="769882"/>
            <a:ext cx="4835853" cy="48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F91A7-D892-579B-53B3-05BF343A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8B166-1139-B795-7D5B-BE4943AE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69" y="1493517"/>
            <a:ext cx="5441302" cy="35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60339-A5DE-7CA6-AA98-92D3D392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56" y="1587281"/>
            <a:ext cx="5910219" cy="3257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673BE-202B-702C-B89D-C3658043C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747" y="450850"/>
            <a:ext cx="5994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83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09A18-FAE2-6447-5C23-5416E088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60" y="218310"/>
            <a:ext cx="4209246" cy="60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5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4CDF1-B359-9DC3-F031-89ECEC11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765300"/>
            <a:ext cx="7581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89BF9-9D65-BAFA-7060-F78DC1A7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67" y="1235771"/>
            <a:ext cx="9367466" cy="43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78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BDA35-0151-A12D-3DA8-E2A0A17D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168400"/>
            <a:ext cx="4419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8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2B6C7E-B158-C014-8256-E09ED442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7404"/>
            <a:ext cx="6054524" cy="40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3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87E6A4-3B48-7D37-12FC-A4AA8E15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6363"/>
            <a:ext cx="7772400" cy="58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1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528C4-141F-B955-1531-B54014E6B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A0F71-C8BA-1640-D9A5-93C7EDAD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33" y="1817675"/>
            <a:ext cx="6309049" cy="3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0CB57-316E-B582-F4BE-77755375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2200"/>
            <a:ext cx="4957293" cy="413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D013F-027A-440E-3BE0-7F3C2480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EEA418-146B-9F2D-39FD-64A51DE9C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06" y="2050742"/>
            <a:ext cx="4915346" cy="2328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325AA-D576-087E-C892-6DA4BFCCB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00" y="807867"/>
            <a:ext cx="1252565" cy="44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1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7A1BD-7F0B-C4C0-0C74-DDDF466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753995"/>
            <a:ext cx="2195177" cy="933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0CC18-B2EE-BE92-5C10-38D7E4C4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092" y="3236842"/>
            <a:ext cx="2164586" cy="933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DDBB5-275C-5FA5-1036-0D8E961E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87" y="2155703"/>
            <a:ext cx="4967644" cy="21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71EB9-FE6F-B6E6-BFD1-67648B8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0" y="1834266"/>
            <a:ext cx="4980709" cy="3189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4556-D762-3113-F958-5A3DCBDA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40" y="1244845"/>
            <a:ext cx="4622670" cy="41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B1223-42AA-C131-9EEA-80CB36A5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6" y="1595459"/>
            <a:ext cx="4410913" cy="3510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4EE60-0802-34AB-42E2-1623EFB7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41" y="2103571"/>
            <a:ext cx="5929307" cy="30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168</Words>
  <Application>Microsoft Macintosh PowerPoint</Application>
  <PresentationFormat>Widescreen</PresentationFormat>
  <Paragraphs>83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Rudder</dc:creator>
  <cp:lastModifiedBy>Sarah Rudder</cp:lastModifiedBy>
  <cp:revision>19</cp:revision>
  <dcterms:created xsi:type="dcterms:W3CDTF">2025-05-01T00:35:05Z</dcterms:created>
  <dcterms:modified xsi:type="dcterms:W3CDTF">2025-05-06T04:17:25Z</dcterms:modified>
</cp:coreProperties>
</file>